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7" r:id="rId2"/>
  </p:sldIdLst>
  <p:sldSz cx="21599525" cy="32399288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434" autoAdjust="0"/>
  </p:normalViewPr>
  <p:slideViewPr>
    <p:cSldViewPr snapToGrid="0">
      <p:cViewPr varScale="1">
        <p:scale>
          <a:sx n="15" d="100"/>
          <a:sy n="15" d="100"/>
        </p:scale>
        <p:origin x="232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pt-B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 para editar o formato de notas</a:t>
            </a:r>
          </a:p>
        </p:txBody>
      </p:sp>
      <p:sp>
        <p:nvSpPr>
          <p:cNvPr id="3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pt-BR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&lt;cabeçalho&gt;</a:t>
            </a:r>
          </a:p>
        </p:txBody>
      </p:sp>
      <p:sp>
        <p:nvSpPr>
          <p:cNvPr id="39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pt-BR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&lt;data/hora&gt;</a:t>
            </a:r>
          </a:p>
        </p:txBody>
      </p:sp>
      <p:sp>
        <p:nvSpPr>
          <p:cNvPr id="40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pt-BR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&lt;rodapé&gt;</a:t>
            </a:r>
          </a:p>
        </p:txBody>
      </p:sp>
      <p:sp>
        <p:nvSpPr>
          <p:cNvPr id="41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07745AE2-8768-4614-8A23-BCC912D5A568}" type="slidenum">
              <a:rPr lang="pt-BR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‹nº›</a:t>
            </a:fld>
            <a:endParaRPr lang="pt-BR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91339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079842" y="1292570"/>
            <a:ext cx="19439063" cy="5410275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8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079842" y="7581296"/>
            <a:ext cx="19439063" cy="8963223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151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1079842" y="17396243"/>
            <a:ext cx="19439063" cy="8963223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151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079842" y="1292570"/>
            <a:ext cx="19439063" cy="5410275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8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1079841" y="7581296"/>
            <a:ext cx="9486046" cy="8963223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151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11040537" y="7581296"/>
            <a:ext cx="9486046" cy="8963223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151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11040537" y="17396243"/>
            <a:ext cx="9486046" cy="8963223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151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1079841" y="17396243"/>
            <a:ext cx="9486046" cy="8963223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151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079842" y="1292570"/>
            <a:ext cx="19439063" cy="5410275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8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079842" y="7581296"/>
            <a:ext cx="19439063" cy="18791128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151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079842" y="7581296"/>
            <a:ext cx="19439063" cy="18791128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151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5" name="Imagem 34"/>
          <p:cNvPicPr/>
          <p:nvPr/>
        </p:nvPicPr>
        <p:blipFill>
          <a:blip r:embed="rId2"/>
          <a:stretch/>
        </p:blipFill>
        <p:spPr>
          <a:xfrm>
            <a:off x="1079842" y="8253497"/>
            <a:ext cx="19439063" cy="17446186"/>
          </a:xfrm>
          <a:prstGeom prst="rect">
            <a:avLst/>
          </a:prstGeom>
          <a:ln>
            <a:noFill/>
          </a:ln>
        </p:spPr>
      </p:pic>
      <p:pic>
        <p:nvPicPr>
          <p:cNvPr id="36" name="Imagem 35"/>
          <p:cNvPicPr/>
          <p:nvPr/>
        </p:nvPicPr>
        <p:blipFill>
          <a:blip r:embed="rId2"/>
          <a:stretch/>
        </p:blipFill>
        <p:spPr>
          <a:xfrm>
            <a:off x="1079842" y="8253497"/>
            <a:ext cx="19439063" cy="17446186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079842" y="1292570"/>
            <a:ext cx="19439063" cy="5410275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8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1079842" y="7581296"/>
            <a:ext cx="19439063" cy="18791128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079842" y="1292570"/>
            <a:ext cx="19439063" cy="5410275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8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1079842" y="7581296"/>
            <a:ext cx="19439063" cy="18791128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151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079842" y="1292570"/>
            <a:ext cx="19439063" cy="5410275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8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079841" y="7581296"/>
            <a:ext cx="9486046" cy="18791128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151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11040537" y="7581296"/>
            <a:ext cx="9486046" cy="18791128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151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079842" y="1292570"/>
            <a:ext cx="19439063" cy="5410275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8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1079842" y="1292570"/>
            <a:ext cx="19439063" cy="25079854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079842" y="1292570"/>
            <a:ext cx="19439063" cy="5410275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8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1079841" y="7581296"/>
            <a:ext cx="9486046" cy="8963223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151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1079841" y="17396243"/>
            <a:ext cx="9486046" cy="8963223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151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11040537" y="7581296"/>
            <a:ext cx="9486046" cy="18791128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151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079842" y="1292570"/>
            <a:ext cx="19439063" cy="5410275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8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1079841" y="7581296"/>
            <a:ext cx="9486046" cy="18791128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151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11040537" y="7581296"/>
            <a:ext cx="9486046" cy="8963223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151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11040537" y="17396243"/>
            <a:ext cx="9486046" cy="8963223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151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079842" y="1292570"/>
            <a:ext cx="19439063" cy="5410275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8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079841" y="7581296"/>
            <a:ext cx="9486046" cy="8963223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151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11040537" y="7581296"/>
            <a:ext cx="9486046" cy="8963223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151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1079842" y="17396243"/>
            <a:ext cx="19439063" cy="8963223"/>
          </a:xfrm>
          <a:prstGeom prst="rect">
            <a:avLst/>
          </a:prstGeom>
        </p:spPr>
        <p:txBody>
          <a:bodyPr lIns="0" tIns="0" rIns="0" bIns="0"/>
          <a:lstStyle/>
          <a:p>
            <a:endParaRPr lang="pt-BR" sz="151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dt"/>
          </p:nvPr>
        </p:nvSpPr>
        <p:spPr>
          <a:xfrm>
            <a:off x="1080082" y="30029307"/>
            <a:ext cx="5039739" cy="1724776"/>
          </a:xfrm>
          <a:prstGeom prst="rect">
            <a:avLst/>
          </a:prstGeom>
        </p:spPr>
        <p:txBody>
          <a:bodyPr lIns="432000" tIns="216000" rIns="432000" bIns="216000" anchor="ctr"/>
          <a:lstStyle/>
          <a:p>
            <a:pPr>
              <a:lnSpc>
                <a:spcPct val="100000"/>
              </a:lnSpc>
            </a:pPr>
            <a:r>
              <a:rPr lang="pt-BR" sz="57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18/10/17</a:t>
            </a:r>
            <a:endParaRPr lang="pt-BR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ftr"/>
          </p:nvPr>
        </p:nvSpPr>
        <p:spPr>
          <a:xfrm>
            <a:off x="7379876" y="30029307"/>
            <a:ext cx="6839715" cy="1724776"/>
          </a:xfrm>
          <a:prstGeom prst="rect">
            <a:avLst/>
          </a:prstGeom>
        </p:spPr>
        <p:txBody>
          <a:bodyPr lIns="432000" tIns="216000" rIns="432000" bIns="216000" anchor="ctr"/>
          <a:lstStyle/>
          <a:p>
            <a:endParaRPr lang="pt-BR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15479646" y="30029307"/>
            <a:ext cx="5039739" cy="1724776"/>
          </a:xfrm>
          <a:prstGeom prst="rect">
            <a:avLst/>
          </a:prstGeom>
        </p:spPr>
        <p:txBody>
          <a:bodyPr lIns="432000" tIns="216000" rIns="432000" bIns="216000" anchor="ctr"/>
          <a:lstStyle/>
          <a:p>
            <a:pPr algn="r">
              <a:lnSpc>
                <a:spcPct val="100000"/>
              </a:lnSpc>
            </a:pPr>
            <a:fld id="{36A38814-2684-4D06-BBE3-7283FC2B4346}" type="slidenum">
              <a:rPr lang="pt-BR" sz="57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‹nº›</a:t>
            </a:fld>
            <a:endParaRPr lang="pt-BR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stomShape 3"/>
          <p:cNvSpPr/>
          <p:nvPr/>
        </p:nvSpPr>
        <p:spPr>
          <a:xfrm>
            <a:off x="2420419" y="5382319"/>
            <a:ext cx="15426083" cy="72731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pt-BR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Autor 1, Autor 2, Autor </a:t>
            </a:r>
            <a:r>
              <a:rPr lang="pt-BR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pt-BR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899762" y="4419486"/>
            <a:ext cx="19800000" cy="76944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4400" b="1" spc="-1" dirty="0"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INSERIR TITULO EM CAIXA ALTA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21599525" cy="4029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101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16108</TotalTime>
  <Words>13</Words>
  <Application>Microsoft Office PowerPoint</Application>
  <PresentationFormat>Personalizar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Arial</vt:lpstr>
      <vt:lpstr>Calibri</vt:lpstr>
      <vt:lpstr>DejaVu Sans</vt:lpstr>
      <vt:lpstr>Times New Roman</vt:lpstr>
      <vt:lpstr>Office Theme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>Neia</dc:creator>
  <dc:description/>
  <cp:lastModifiedBy>Odette Passos</cp:lastModifiedBy>
  <cp:revision>245</cp:revision>
  <dcterms:created xsi:type="dcterms:W3CDTF">2014-03-28T14:43:32Z</dcterms:created>
  <dcterms:modified xsi:type="dcterms:W3CDTF">2018-10-08T17:32:35Z</dcterms:modified>
  <dc:language>pt-BR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Personalizar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</vt:i4>
  </property>
</Properties>
</file>